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Bree Serif" panose="020B0604020202020204" charset="0"/>
      <p:regular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c2d5b1ce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c2d5b1ce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c319ae19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c319ae19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319ae19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c319ae19d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c319ae19d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c319ae19d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c3106e0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c3106e0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c3106e0e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c3106e0e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3236950" y="3916050"/>
            <a:ext cx="50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latin typeface="Bree Serif"/>
                <a:ea typeface="Bree Serif"/>
                <a:cs typeface="Bree Serif"/>
                <a:sym typeface="Bree Serif"/>
              </a:rPr>
              <a:t>Harmful gases in Olhão</a:t>
            </a:r>
            <a:endParaRPr sz="3600" b="1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250" y="88150"/>
            <a:ext cx="5736750" cy="35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13500" y="206650"/>
            <a:ext cx="8001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b="1"/>
              <a:t>Pollution in Olhão</a:t>
            </a:r>
            <a:endParaRPr b="1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15200" y="882450"/>
            <a:ext cx="4592700" cy="3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900">
                <a:solidFill>
                  <a:srgbClr val="000000"/>
                </a:solidFill>
              </a:rPr>
              <a:t>Olhão isn´t a very big city and isn’t very industrialized, so pollution is not                                         such a serious problem as it is in other european cities.</a:t>
            </a:r>
            <a:endParaRPr sz="19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900">
                <a:solidFill>
                  <a:srgbClr val="000000"/>
                </a:solidFill>
              </a:rPr>
              <a:t>Our pollution mainly derives from: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pt-PT" sz="1900">
                <a:solidFill>
                  <a:srgbClr val="000000"/>
                </a:solidFill>
              </a:rPr>
              <a:t>a sardine and tuna cannery;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pt-PT" sz="1900">
                <a:solidFill>
                  <a:srgbClr val="000000"/>
                </a:solidFill>
              </a:rPr>
              <a:t>an industrial laundry;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pt-PT" sz="1900">
                <a:solidFill>
                  <a:srgbClr val="000000"/>
                </a:solidFill>
              </a:rPr>
              <a:t>cars (diesel and gasoline).</a:t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525" y="9366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0425" y="410000"/>
            <a:ext cx="8001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b="1"/>
              <a:t>Harmful gases</a:t>
            </a:r>
            <a:endParaRPr b="1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15200" y="1145150"/>
            <a:ext cx="39402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00">
                <a:solidFill>
                  <a:srgbClr val="202124"/>
                </a:solidFill>
              </a:rPr>
              <a:t>The local sardine and tuna cannery produces sulfur, nitrous oxide, methane, carbon monoxide and carbon dioxide gases. </a:t>
            </a:r>
            <a:endParaRPr sz="2300">
              <a:solidFill>
                <a:srgbClr val="202124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2300">
                <a:solidFill>
                  <a:srgbClr val="202124"/>
                </a:solidFill>
              </a:rPr>
              <a:t>Some of these gaseous emissions cause a bad smell felt even in the outskirts of the city.</a:t>
            </a:r>
            <a:endParaRPr sz="2300">
              <a:solidFill>
                <a:srgbClr val="202124"/>
              </a:solidFill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12925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0425" y="410000"/>
            <a:ext cx="8001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b="1"/>
              <a:t>Harmful gases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15200" y="1145150"/>
            <a:ext cx="4092900" cy="3744300"/>
          </a:xfrm>
          <a:prstGeom prst="rect">
            <a:avLst/>
          </a:prstGeom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t-PT" sz="2400" dirty="0">
                <a:solidFill>
                  <a:srgbClr val="202124"/>
                </a:solidFill>
              </a:rPr>
              <a:t>The local industrial laundry complex emits  microfibers into the atmosphere. Although they are not a gas, </a:t>
            </a:r>
            <a:r>
              <a:rPr lang="pt-PT" sz="2400" dirty="0">
                <a:solidFill>
                  <a:srgbClr val="202124"/>
                </a:solidFill>
                <a:highlight>
                  <a:schemeClr val="lt1"/>
                </a:highlight>
              </a:rPr>
              <a:t>they are quite polluting. </a:t>
            </a:r>
            <a:r>
              <a:rPr lang="pt-PT" sz="2400" dirty="0">
                <a:solidFill>
                  <a:srgbClr val="202124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Some of these microparticles contain chemicals that are dangerous </a:t>
            </a:r>
            <a:r>
              <a:rPr lang="pt-PT" sz="2400">
                <a:solidFill>
                  <a:srgbClr val="202124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 health.</a:t>
            </a:r>
            <a:endParaRPr sz="2772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750" y="941600"/>
            <a:ext cx="4331100" cy="2891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830425" y="410000"/>
            <a:ext cx="8001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b="1"/>
              <a:t>Harmful gases</a:t>
            </a:r>
            <a:endParaRPr b="1"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372850" y="1145150"/>
            <a:ext cx="4135200" cy="3371400"/>
          </a:xfrm>
          <a:prstGeom prst="rect">
            <a:avLst/>
          </a:prstGeom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PT" sz="2200"/>
              <a:t>Burning gasoline and diesel fuel,  cars create harmful gases like nitrogen dioxide, carbon monoxide, hydrocarbons and benzene.</a:t>
            </a:r>
            <a:endParaRPr sz="2200"/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pt-PT" sz="2200"/>
              <a:t>In addition, vehicles emit carbon dioxide, the most common human-caused greenhouse gas. </a:t>
            </a:r>
            <a:endParaRPr sz="675"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175" y="1145150"/>
            <a:ext cx="4331099" cy="288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b="1"/>
              <a:t>Preventive measures to combat pollution: </a:t>
            </a:r>
            <a:endParaRPr b="1"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marR="38100" lvl="0" indent="-348172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pt-PT" sz="3012">
                <a:solidFill>
                  <a:srgbClr val="202124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Sensors that measure air quality in high-traffic areas and which we can access through an APP;</a:t>
            </a:r>
            <a:endParaRPr sz="3012"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12"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-348172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pt-PT" sz="3012">
                <a:solidFill>
                  <a:srgbClr val="202124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Reinforce compliance with legal standards, referring to the emission of gases, by local industries;</a:t>
            </a:r>
            <a:endParaRPr sz="3012">
              <a:solidFill>
                <a:srgbClr val="E8EAED"/>
              </a:solidFill>
              <a:highlight>
                <a:srgbClr val="30313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12"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-348172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pt-PT" sz="3012">
                <a:solidFill>
                  <a:srgbClr val="202124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Conditioned traffic in downtown city </a:t>
            </a:r>
            <a:endParaRPr sz="3012"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12">
                <a:solidFill>
                  <a:srgbClr val="202124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during the weekend.</a:t>
            </a:r>
            <a:endParaRPr sz="3012"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450" y="2571750"/>
            <a:ext cx="3359077" cy="197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79575" y="410000"/>
            <a:ext cx="8052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b="1"/>
              <a:t>Harmful gases - current situation</a:t>
            </a:r>
            <a:endParaRPr b="1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940575" y="1272250"/>
            <a:ext cx="54993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202124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Methane gas is our main concern at the moment because there are no institutions for its treatment and it is still released into the atmosphere.</a:t>
            </a:r>
            <a:endParaRPr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202124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This fact is of great concern to environmentalists as the comparative impact of methane on climate change is 20 times greater than that of carbon dioxide.</a:t>
            </a:r>
            <a:endParaRPr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4475" y="1272250"/>
            <a:ext cx="19050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Bree Serif</vt:lpstr>
      <vt:lpstr>Arial</vt:lpstr>
      <vt:lpstr>Roboto</vt:lpstr>
      <vt:lpstr>Geometric</vt:lpstr>
      <vt:lpstr>PowerPoint Presentation</vt:lpstr>
      <vt:lpstr>Pollution in Olhão</vt:lpstr>
      <vt:lpstr>Harmful gases</vt:lpstr>
      <vt:lpstr>Harmful gases</vt:lpstr>
      <vt:lpstr>Harmful gases</vt:lpstr>
      <vt:lpstr>Preventive measures to combat pollution: </vt:lpstr>
      <vt:lpstr>Harmful gases - current situation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Sílvia Domingos</dc:creator>
  <cp:lastModifiedBy>Sílvia Domingos</cp:lastModifiedBy>
  <cp:revision>1</cp:revision>
  <dcterms:modified xsi:type="dcterms:W3CDTF">2023-01-03T09:36:16Z</dcterms:modified>
</cp:coreProperties>
</file>